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98FA69-35CE-44FD-B44A-8DC6CD3ED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04DA85-31F7-40D7-99B0-3AD9833016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F2051-68A7-4B3A-B164-7531D2537921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D2998-C4EB-4531-A351-36C5BADC4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jpeg"/><Relationship Id="rId7" Type="http://schemas.openxmlformats.org/officeDocument/2006/relationships/hyperlink" Target="http://www.google.com/imgres?imgurl=http://www.hln-store.com/catalog/birds.gif&amp;imgrefurl=http://www.hln-store.com/servlet/Detail?no=319&amp;h=300&amp;w=400&amp;sz=70&amp;tbnid=kIAKzTFXQ5_phM:&amp;tbnh=93&amp;tbnw=124&amp;prev=/images?q=picture+of+birds&amp;hl=en&amp;usg=__vrZTXI3G-w3JJ4jQ9o7oenhhKK0=&amp;ei=l_ufSr-LDtSd8Qauk8HwDw&amp;sa=X&amp;oi=image_result&amp;resnum=1&amp;ct=image" TargetMode="External"/><Relationship Id="rId2" Type="http://schemas.openxmlformats.org/officeDocument/2006/relationships/hyperlink" Target="http://www.animaltrial.com/animals/bearpicturesfolder/blackbearpictures/inquisitiveblackbear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imgres?imgurl=http://i468.photobucket.com/albums/rr45/kenny16a16/deer.jpg&amp;imgrefurl=http://www.coolchaser.com/graphics/tag/deer&amp;h=399&amp;w=390&amp;sz=45&amp;tbnid=hYouBVMlE3Tq3M:&amp;tbnh=124&amp;tbnw=121&amp;prev=/images?q=picture+of+deer&amp;hl=en&amp;usg=__RLEleQbP1KL3kiBXw6sVI91oSvg=&amp;ei=cPufStjMB-SK8QaTk5HnDw&amp;sa=X&amp;oi=image_result&amp;resnum=1&amp;ct=image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hickerphoto.com/data/media/43/atlantic-ocean-mammals_5453.jpg&amp;imgrefurl=http://www.hickerphoto.com/atlantic-ocean-mammals-5453-tile.htm&amp;h=312&amp;w=468&amp;sz=84&amp;tbnid=wprOKjdX0ODqBM:&amp;tbnh=85&amp;tbnw=128&amp;prev=/images?q=picture+of+the+atlantic+ocean&amp;hl=en&amp;usg=__77eYlVcXQpf7wnWwAr7uhfM6dq0=&amp;ei=IfyfSuHOCaGe8QbXxZnhDw&amp;sa=X&amp;oi=image_result&amp;resnum=1&amp;ct=image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media-2.web.britannica.com/eb-media/51/102551-004-6548E19C.jpg&amp;imgrefurl=http://www.britannica.com/EBchecked/topic-art/93587/106357/Cape-Fear-River-at-Wilmington-NC&amp;h=367&amp;w=550&amp;sz=34&amp;tbnid=LNbVGKS2FMdIvM:&amp;tbnh=89&amp;tbnw=133&amp;prev=/images?q=picture+of+the+cape+fear+river&amp;hl=en&amp;usg=__6P0r9MP54FkxeTyfP_YbrRpRSBM=&amp;ei=dvyfSqarN6axmAfw7dXdDQ&amp;sa=X&amp;oi=image_result&amp;resnum=3&amp;ct=imag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outheastclimbing.com/images/l_linville_gorge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52400" y="2286000"/>
            <a:ext cx="8772525" cy="1073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6000" kern="10" spc="-60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Geography of North Carolina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Wildlife of N.C. 	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533400" y="1524000"/>
            <a:ext cx="3581400" cy="4530725"/>
          </a:xfrm>
        </p:spPr>
        <p:txBody>
          <a:bodyPr/>
          <a:lstStyle/>
          <a:p>
            <a:r>
              <a:rPr lang="en-US"/>
              <a:t>Black Bears</a:t>
            </a:r>
          </a:p>
          <a:p>
            <a:r>
              <a:rPr lang="en-US"/>
              <a:t>Opossums</a:t>
            </a:r>
          </a:p>
          <a:p>
            <a:r>
              <a:rPr lang="en-US"/>
              <a:t>Wildcats</a:t>
            </a:r>
          </a:p>
          <a:p>
            <a:r>
              <a:rPr lang="en-US"/>
              <a:t>Deer</a:t>
            </a:r>
          </a:p>
          <a:p>
            <a:r>
              <a:rPr lang="en-US"/>
              <a:t>Rabbits</a:t>
            </a:r>
          </a:p>
          <a:p>
            <a:r>
              <a:rPr lang="en-US"/>
              <a:t>Birds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sz="half" idx="2"/>
          </p:nvPr>
        </p:nvSpPr>
        <p:spPr>
          <a:xfrm>
            <a:off x="4038600" y="1447800"/>
            <a:ext cx="4648200" cy="4683125"/>
          </a:xfrm>
        </p:spPr>
        <p:txBody>
          <a:bodyPr/>
          <a:lstStyle/>
          <a:p>
            <a:endParaRPr lang="en-US"/>
          </a:p>
        </p:txBody>
      </p:sp>
      <p:pic>
        <p:nvPicPr>
          <p:cNvPr id="27659" name="Picture 11" descr="inquisitiveblackbears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447800"/>
            <a:ext cx="2286000" cy="1905000"/>
          </a:xfrm>
          <a:prstGeom prst="rect">
            <a:avLst/>
          </a:prstGeom>
          <a:noFill/>
        </p:spPr>
      </p:pic>
      <p:pic>
        <p:nvPicPr>
          <p:cNvPr id="27661" name="Picture 13" descr="Wildcat Pic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1447800"/>
            <a:ext cx="2286000" cy="1905000"/>
          </a:xfrm>
          <a:prstGeom prst="rect">
            <a:avLst/>
          </a:prstGeom>
          <a:noFill/>
        </p:spPr>
      </p:pic>
      <p:pic>
        <p:nvPicPr>
          <p:cNvPr id="27663" name="Picture 15" descr="http://www.coolchaser.com/graphics/tag/deer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3733800"/>
            <a:ext cx="2209800" cy="1905000"/>
          </a:xfrm>
          <a:prstGeom prst="rect">
            <a:avLst/>
          </a:prstGeom>
          <a:noFill/>
        </p:spPr>
      </p:pic>
      <p:pic>
        <p:nvPicPr>
          <p:cNvPr id="27665" name="Picture 17" descr="http://www.hln-store.com/servlet/Detail?no=319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3733800"/>
            <a:ext cx="2209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Atlantic Ocean borders North Carolina to the east.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N.C. has the Cape Fear River, Pee Dee River, Neuse River and Roanoke Rivers.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</p:txBody>
      </p:sp>
      <p:pic>
        <p:nvPicPr>
          <p:cNvPr id="30727" name="Picture 7" descr="http://www.hickerphoto.com/atlantic-ocean-mammals-5453-tile.ht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600200"/>
            <a:ext cx="4038600" cy="1905000"/>
          </a:xfrm>
          <a:prstGeom prst="rect">
            <a:avLst/>
          </a:prstGeom>
          <a:noFill/>
        </p:spPr>
      </p:pic>
      <p:pic>
        <p:nvPicPr>
          <p:cNvPr id="30729" name="Picture 9" descr="http://www.britannica.com/EBchecked/topic-art/93587/106357/Cape-Fear-River-at-Wilmington-NC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3733800"/>
            <a:ext cx="40386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Five Themes of Geography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Location</a:t>
            </a:r>
          </a:p>
          <a:p>
            <a:r>
              <a:rPr lang="en-US"/>
              <a:t>Place</a:t>
            </a:r>
          </a:p>
          <a:p>
            <a:r>
              <a:rPr lang="en-US"/>
              <a:t>Region</a:t>
            </a:r>
          </a:p>
          <a:p>
            <a:r>
              <a:rPr lang="en-US"/>
              <a:t>Movement</a:t>
            </a:r>
          </a:p>
          <a:p>
            <a:r>
              <a:rPr lang="en-US"/>
              <a:t>Human Environment Interaction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5377" name="Organization Chart 17"/>
          <p:cNvGraphicFramePr>
            <a:graphicFrameLocks/>
          </p:cNvGraphicFramePr>
          <p:nvPr>
            <p:ph type="dgm" idx="1"/>
          </p:nvPr>
        </p:nvGraphicFramePr>
        <p:xfrm>
          <a:off x="457200" y="1617663"/>
          <a:ext cx="8229600" cy="44958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4" grpId="0"/>
      <p:bldDgm spid="15377" grpId="0"/>
      <p:bldDgm spid="1537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Regions of N.C.</a:t>
            </a:r>
          </a:p>
        </p:txBody>
      </p:sp>
      <p:pic>
        <p:nvPicPr>
          <p:cNvPr id="5" name="Content Placeholder 4" descr="region1NC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8610600" cy="3970337"/>
          </a:xfrm>
        </p:spPr>
      </p:pic>
      <p:sp>
        <p:nvSpPr>
          <p:cNvPr id="6" name="TextBox 5"/>
          <p:cNvSpPr txBox="1"/>
          <p:nvPr/>
        </p:nvSpPr>
        <p:spPr>
          <a:xfrm>
            <a:off x="1371600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Mountains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2514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Piedmont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ysClr val="windowText" lastClr="000000"/>
                </a:solidFill>
              </a:rPr>
              <a:t>Coastal Plains</a:t>
            </a:r>
            <a:endParaRPr lang="en-US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North Carolina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792480"/>
            <a:ext cx="404018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914400"/>
            <a:ext cx="4040188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 Regions	</a:t>
            </a:r>
            <a:r>
              <a:rPr lang="en-US" smtClean="0"/>
              <a:t>	Land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Coastal Plains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Piedmont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Mountains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041775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Climate	       Resources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1371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28956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47244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1600994" y="3885406"/>
            <a:ext cx="5943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3696494" y="3847306"/>
            <a:ext cx="6019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7" idx="0"/>
          </p:cNvCxnSpPr>
          <p:nvPr/>
        </p:nvCxnSpPr>
        <p:spPr>
          <a:xfrm rot="16200000" flipH="1" flipV="1">
            <a:off x="-513953" y="3866753"/>
            <a:ext cx="5943600" cy="38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838200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/>
              <a:t>North Carolina ranks 28</a:t>
            </a:r>
            <a:r>
              <a:rPr lang="en-US" sz="4000" baseline="30000"/>
              <a:t>th</a:t>
            </a:r>
            <a:r>
              <a:rPr lang="en-US" sz="4000"/>
              <a:t> among the 50 states in size!</a:t>
            </a:r>
          </a:p>
          <a:p>
            <a:endParaRPr lang="en-US" sz="4000"/>
          </a:p>
          <a:p>
            <a:r>
              <a:rPr lang="en-US" sz="4000"/>
              <a:t>60% of North Carolina is covered by forest!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Climate and Weather of N.C.</a:t>
            </a:r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N.C. has warm, humid summers and cool, damp winters!</a:t>
            </a:r>
          </a:p>
          <a:p>
            <a:endParaRPr lang="en-US" sz="2800"/>
          </a:p>
          <a:p>
            <a:endParaRPr lang="en-US" sz="2800"/>
          </a:p>
        </p:txBody>
      </p:sp>
      <p:pic>
        <p:nvPicPr>
          <p:cNvPr id="20493" name="Picture 13" descr="IM00029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29200" y="1676400"/>
            <a:ext cx="3124200" cy="2667000"/>
          </a:xfrm>
          <a:noFill/>
          <a:ln w="57150">
            <a:solidFill>
              <a:srgbClr val="996633"/>
            </a:solidFill>
          </a:ln>
        </p:spPr>
      </p:pic>
      <p:pic>
        <p:nvPicPr>
          <p:cNvPr id="20495" name="Picture 15" descr="North Carolina Vacations Blue Ridge Mountains Blowing Rock NC Boone N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657600"/>
            <a:ext cx="3124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/>
              <a:t>Geography Notes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20574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Outer Banks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Coastal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Plain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Tidewater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Piedmont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Climate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590800" y="1143000"/>
            <a:ext cx="60960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Long chain of sandbars and islands off the coast of North Carolina.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Broad, flat region in North Carolina that stretches 100 to 150 miles inland from the Ocean.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Low-lying eastern part of North Carolina’s Coastal Plain.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Hilly region between the Coastal Plain and the Appalachian Mountains.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The main kind of weather that a region experiences over an extended period.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3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 build="p"/>
      <p:bldP spid="133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Natural Resources of N.C.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North Carolina has over 300 different kinds of rocks!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The dogwood is the state flower!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</p:txBody>
      </p:sp>
      <p:pic>
        <p:nvPicPr>
          <p:cNvPr id="25606" name="Picture 6" descr="Photo by Wayne Busch - caption - View south from the Amphitheater. Mummy Buttress is in the foreground. Shortoff Mountain seen in distance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524000"/>
            <a:ext cx="3200400" cy="2190750"/>
          </a:xfrm>
          <a:prstGeom prst="rect">
            <a:avLst/>
          </a:prstGeom>
          <a:noFill/>
        </p:spPr>
      </p:pic>
      <p:pic>
        <p:nvPicPr>
          <p:cNvPr id="25608" name="Picture 8" descr="k00637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267200"/>
            <a:ext cx="32004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Five Themes of Geography</vt:lpstr>
      <vt:lpstr>Slide 3</vt:lpstr>
      <vt:lpstr>Regions of N.C.</vt:lpstr>
      <vt:lpstr>North Carolina</vt:lpstr>
      <vt:lpstr>Slide 6</vt:lpstr>
      <vt:lpstr>Climate and Weather of N.C.</vt:lpstr>
      <vt:lpstr>Geography Notes</vt:lpstr>
      <vt:lpstr>Natural Resources of N.C.</vt:lpstr>
      <vt:lpstr>Wildlife of N.C.  </vt:lpstr>
      <vt:lpstr>Water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</dc:creator>
  <cp:lastModifiedBy>CMS</cp:lastModifiedBy>
  <cp:revision>1</cp:revision>
  <dcterms:created xsi:type="dcterms:W3CDTF">2012-08-31T18:05:08Z</dcterms:created>
  <dcterms:modified xsi:type="dcterms:W3CDTF">2013-09-16T14:54:06Z</dcterms:modified>
</cp:coreProperties>
</file>