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108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09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3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09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425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766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312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444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584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418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329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7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3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721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30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634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92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7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49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Founding of Jamestown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Section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0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Tobacco becomes a valuable cash crop after it is brought to England from Roanoke Island.</a:t>
            </a:r>
          </a:p>
          <a:p>
            <a:endParaRPr lang="en-US" dirty="0"/>
          </a:p>
          <a:p>
            <a:r>
              <a:rPr lang="en-US" dirty="0" smtClean="0"/>
              <a:t>John Rolfe plants the first tobacco plants in Jamestown.</a:t>
            </a:r>
          </a:p>
          <a:p>
            <a:pPr lvl="1"/>
            <a:r>
              <a:rPr lang="en-US" dirty="0" smtClean="0"/>
              <a:t>The first tobacco plant is worth over $1 million in todays money!</a:t>
            </a:r>
          </a:p>
          <a:p>
            <a:endParaRPr lang="en-US" dirty="0"/>
          </a:p>
          <a:p>
            <a:r>
              <a:rPr lang="en-US" dirty="0" smtClean="0"/>
              <a:t>Soon everyone begins growing tobacco.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65" y="1751466"/>
            <a:ext cx="4880429" cy="4892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Africans Arrive in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As a result increase in tobacco farms, the demand for labor also increased.</a:t>
            </a:r>
          </a:p>
          <a:p>
            <a:endParaRPr lang="en-US" dirty="0"/>
          </a:p>
          <a:p>
            <a:r>
              <a:rPr lang="en-US" dirty="0" smtClean="0"/>
              <a:t>Africans are sent to Jamestown as Indentured servants.</a:t>
            </a:r>
          </a:p>
          <a:p>
            <a:pPr lvl="1"/>
            <a:r>
              <a:rPr lang="en-US" dirty="0" smtClean="0"/>
              <a:t>They agree to work for 7 years in return for passage to the colony, food, clothes and 50 acres of land.</a:t>
            </a:r>
          </a:p>
          <a:p>
            <a:endParaRPr lang="en-US" dirty="0" smtClean="0"/>
          </a:p>
          <a:p>
            <a:r>
              <a:rPr lang="en-US" dirty="0" smtClean="0"/>
              <a:t>Many are never given freedom and are instead treated like slaves.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t1.gstatic.com/images?q=tbn:ANd9GcQgcMNlbZ4roOCZn9Ep79oCs7pzBDruEsdYDLNlXZ8s_vaOuiE5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" y="2352335"/>
            <a:ext cx="5963700" cy="3779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55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Burgesses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As Jamestown grew, they were allowed to elect their own officials.</a:t>
            </a:r>
          </a:p>
          <a:p>
            <a:endParaRPr lang="en-US" dirty="0"/>
          </a:p>
          <a:p>
            <a:r>
              <a:rPr lang="en-US" dirty="0" smtClean="0"/>
              <a:t>In each of the 11 settlements, colonists chose two men to represent them.</a:t>
            </a:r>
          </a:p>
          <a:p>
            <a:pPr lvl="1"/>
            <a:r>
              <a:rPr lang="en-US" dirty="0" smtClean="0"/>
              <a:t>Becomes the House of Burgesses.</a:t>
            </a:r>
          </a:p>
          <a:p>
            <a:endParaRPr lang="en-US" dirty="0"/>
          </a:p>
          <a:p>
            <a:r>
              <a:rPr lang="en-US" dirty="0" smtClean="0"/>
              <a:t>Considered one of the first forms of government in the United States.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1-ps.googleusercontent.com/h/www.landofthebrave.info/images/house-of-burgesses-1.jpg.pagespeed.ce.n6YxyrvK9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2088319"/>
            <a:ext cx="5749024" cy="402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2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Tries Again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King James I Grants the Virginia Company a charter to build a colony in Virginia.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Their main goal was to make a profit from the gold and natural resources they would find.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mericasfirstentrepreneur.com/wp-content/uploads/2012/01/Virginia-Company-charter-16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90" y="2088319"/>
            <a:ext cx="6284010" cy="436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8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to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8"/>
            <a:ext cx="6189785" cy="4769681"/>
          </a:xfrm>
        </p:spPr>
        <p:txBody>
          <a:bodyPr/>
          <a:lstStyle/>
          <a:p>
            <a:r>
              <a:rPr lang="en-US" dirty="0" smtClean="0"/>
              <a:t>Ships were very small with very little personal space.</a:t>
            </a:r>
          </a:p>
          <a:p>
            <a:endParaRPr lang="en-US" dirty="0" smtClean="0"/>
          </a:p>
          <a:p>
            <a:r>
              <a:rPr lang="en-US" dirty="0" smtClean="0"/>
              <a:t>Journey took almost 3 months and was very difficult.</a:t>
            </a:r>
          </a:p>
          <a:p>
            <a:pPr lvl="1"/>
            <a:r>
              <a:rPr lang="en-US" dirty="0" smtClean="0"/>
              <a:t>Boredom, seasickness, and little food.</a:t>
            </a:r>
          </a:p>
          <a:p>
            <a:pPr lvl="1"/>
            <a:r>
              <a:rPr lang="en-US" dirty="0" smtClean="0"/>
              <a:t>Hard Tack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would people be willing to leave everything behind to make such a dangerous journey?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orm_shi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7017" y="1547446"/>
            <a:ext cx="4599842" cy="494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is Settled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The expedition enters the Chesapeake Bay and sails up a river they called the James River.</a:t>
            </a:r>
          </a:p>
          <a:p>
            <a:endParaRPr lang="en-US" dirty="0"/>
          </a:p>
          <a:p>
            <a:r>
              <a:rPr lang="en-US" dirty="0" smtClean="0"/>
              <a:t>They find a piece of land they believe is suitable for a colony and name it Jamestown.</a:t>
            </a:r>
          </a:p>
          <a:p>
            <a:pPr lvl="1"/>
            <a:r>
              <a:rPr lang="en-US" dirty="0" smtClean="0"/>
              <a:t>Fresh water</a:t>
            </a:r>
          </a:p>
          <a:p>
            <a:pPr lvl="1"/>
            <a:r>
              <a:rPr lang="en-US" dirty="0" smtClean="0"/>
              <a:t>Hidden from Spanish ships</a:t>
            </a:r>
          </a:p>
          <a:p>
            <a:pPr lvl="1"/>
            <a:r>
              <a:rPr lang="en-US" dirty="0" smtClean="0"/>
              <a:t>Could be easy reached by supply ships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ushistory.org/us/images/00037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4" y="1748489"/>
            <a:ext cx="4068082" cy="5109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Jamestown </a:t>
            </a:r>
            <a:r>
              <a:rPr lang="en-US" smtClean="0"/>
              <a:t>was built </a:t>
            </a:r>
            <a:r>
              <a:rPr lang="en-US" dirty="0" smtClean="0"/>
              <a:t>on a swamp.</a:t>
            </a:r>
          </a:p>
          <a:p>
            <a:pPr lvl="1"/>
            <a:r>
              <a:rPr lang="en-US" dirty="0" smtClean="0"/>
              <a:t>Many people got sick from drinking impure water.</a:t>
            </a:r>
          </a:p>
          <a:p>
            <a:pPr lvl="1"/>
            <a:r>
              <a:rPr lang="en-US" dirty="0" smtClean="0"/>
              <a:t>Mosquitos spread disease</a:t>
            </a:r>
          </a:p>
          <a:p>
            <a:pPr lvl="1"/>
            <a:endParaRPr lang="en-US" dirty="0"/>
          </a:p>
          <a:p>
            <a:r>
              <a:rPr lang="en-US" dirty="0" smtClean="0"/>
              <a:t>Many colonists lacked survival skills.</a:t>
            </a:r>
          </a:p>
          <a:p>
            <a:pPr lvl="1"/>
            <a:r>
              <a:rPr lang="en-US" dirty="0" smtClean="0"/>
              <a:t>More interested in finding gold than farming.</a:t>
            </a:r>
          </a:p>
          <a:p>
            <a:pPr lvl="1"/>
            <a:endParaRPr lang="en-US" dirty="0"/>
          </a:p>
          <a:p>
            <a:r>
              <a:rPr lang="en-US" dirty="0" smtClean="0"/>
              <a:t>Colonists are attacked by Natives who resent their arrival.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3.gstatic.com/images?q=tbn:ANd9GcRK-qBkR7OsKqptVXBHl18Pp3ALdDu-MxLo3ULqBZqva97C25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24" y="2432087"/>
            <a:ext cx="6386447" cy="3649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2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2954" y="0"/>
            <a:ext cx="8921262" cy="688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Leadership Emerges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John Smith creates the Forced Work Program</a:t>
            </a:r>
          </a:p>
          <a:p>
            <a:pPr lvl="1"/>
            <a:r>
              <a:rPr lang="en-US" dirty="0" smtClean="0"/>
              <a:t>Smith also helps to improve relations with the Natives and began trading with them</a:t>
            </a:r>
          </a:p>
          <a:p>
            <a:pPr lvl="1"/>
            <a:r>
              <a:rPr lang="en-US" dirty="0" smtClean="0"/>
              <a:t>“He that will not work, will not eat.”</a:t>
            </a:r>
          </a:p>
          <a:p>
            <a:pPr lvl="1"/>
            <a:r>
              <a:rPr lang="en-US" dirty="0" smtClean="0"/>
              <a:t>Conditions improve</a:t>
            </a:r>
          </a:p>
          <a:p>
            <a:pPr lvl="1"/>
            <a:endParaRPr lang="en-US" dirty="0"/>
          </a:p>
          <a:p>
            <a:r>
              <a:rPr lang="en-US" dirty="0" smtClean="0"/>
              <a:t>John Smith returns to England after being injured in a gunpowder explosion</a:t>
            </a:r>
          </a:p>
          <a:p>
            <a:pPr lvl="1"/>
            <a:r>
              <a:rPr lang="en-US" dirty="0" smtClean="0"/>
              <a:t>Colony begins to fail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5" y="1779133"/>
            <a:ext cx="3845832" cy="4952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Starving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Virginia Company continues to send more people to Jamestown</a:t>
            </a:r>
          </a:p>
          <a:p>
            <a:pPr lvl="1"/>
            <a:r>
              <a:rPr lang="en-US" dirty="0" smtClean="0"/>
              <a:t>They do not bring food or supplies.</a:t>
            </a:r>
          </a:p>
          <a:p>
            <a:pPr lvl="1"/>
            <a:endParaRPr lang="en-US" dirty="0"/>
          </a:p>
          <a:p>
            <a:r>
              <a:rPr lang="en-US" dirty="0" smtClean="0"/>
              <a:t>As winter approaches, food becomes scarce and people begin to starve.</a:t>
            </a:r>
          </a:p>
          <a:p>
            <a:endParaRPr lang="en-US" dirty="0"/>
          </a:p>
          <a:p>
            <a:r>
              <a:rPr lang="en-US" dirty="0" smtClean="0"/>
              <a:t>Colonists eat whatever they can find to survive.</a:t>
            </a:r>
          </a:p>
          <a:p>
            <a:pPr lvl="1"/>
            <a:r>
              <a:rPr lang="en-US" dirty="0" smtClean="0"/>
              <a:t>Dogs, Cats, Rats, Shoes and even people.</a:t>
            </a:r>
          </a:p>
          <a:p>
            <a:pPr lvl="1"/>
            <a:r>
              <a:rPr lang="en-US" dirty="0" smtClean="0"/>
              <a:t>Only 65/500 colonists survive the winter.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dnph.upi.com/sec/th/i/UPI-67081367445282/2013/13674450197891/Skeleton-suggests-starving-settlers-in-Jamestown-Colony-went-cannibal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0" y="1765728"/>
            <a:ext cx="5571568" cy="464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07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emaining colonists attempt to Abandon Jamestown.</a:t>
            </a:r>
          </a:p>
          <a:p>
            <a:pPr lvl="1"/>
            <a:r>
              <a:rPr lang="en-US" dirty="0" smtClean="0"/>
              <a:t>Lord De La </a:t>
            </a:r>
            <a:r>
              <a:rPr lang="en-US" dirty="0" err="1" smtClean="0"/>
              <a:t>Warr</a:t>
            </a:r>
            <a:r>
              <a:rPr lang="en-US" dirty="0" smtClean="0"/>
              <a:t> arrives with supplies and restored leadership.</a:t>
            </a:r>
          </a:p>
          <a:p>
            <a:pPr lvl="1"/>
            <a:endParaRPr lang="en-US" dirty="0"/>
          </a:p>
          <a:p>
            <a:r>
              <a:rPr lang="en-US" dirty="0" smtClean="0"/>
              <a:t>Pocahontas, the daughter of the Powhatan chief, is kidnapped and lives in Jamestown.</a:t>
            </a:r>
          </a:p>
          <a:p>
            <a:pPr lvl="1"/>
            <a:r>
              <a:rPr lang="en-US" dirty="0" smtClean="0"/>
              <a:t>Meets a farmer named John Rolfe and they get married.</a:t>
            </a:r>
          </a:p>
          <a:p>
            <a:pPr lvl="1"/>
            <a:r>
              <a:rPr lang="en-US" dirty="0" smtClean="0"/>
              <a:t>Relations with the Natives improve.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701119"/>
            <a:ext cx="4150179" cy="5024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3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1892</TotalTime>
  <Words>524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Damask</vt:lpstr>
      <vt:lpstr>The Founding of Jamestown</vt:lpstr>
      <vt:lpstr>England Tries Again</vt:lpstr>
      <vt:lpstr>Journey to Jamestown</vt:lpstr>
      <vt:lpstr>Jamestown is Settled</vt:lpstr>
      <vt:lpstr>Trouble in Jamestown</vt:lpstr>
      <vt:lpstr>Slide 6</vt:lpstr>
      <vt:lpstr>Strong Leadership Emerges</vt:lpstr>
      <vt:lpstr>The Starving Time</vt:lpstr>
      <vt:lpstr>Conditions Improve</vt:lpstr>
      <vt:lpstr>Trade in Tobacco</vt:lpstr>
      <vt:lpstr>First Africans Arrive in Jamestown</vt:lpstr>
      <vt:lpstr>The House of Burgesses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Founding of Jamestown</dc:title>
  <dc:creator>McKenna, Kevin</dc:creator>
  <cp:lastModifiedBy>alex.walker</cp:lastModifiedBy>
  <cp:revision>23</cp:revision>
  <dcterms:created xsi:type="dcterms:W3CDTF">2014-09-24T13:38:42Z</dcterms:created>
  <dcterms:modified xsi:type="dcterms:W3CDTF">2014-09-29T18:34:37Z</dcterms:modified>
</cp:coreProperties>
</file>