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37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67500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5094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42872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225535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2291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42492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09058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38919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9784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0356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48815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80048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730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7816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18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9964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81340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796296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  <p:sldLayoutId id="2147484050" r:id="rId13"/>
    <p:sldLayoutId id="2147484051" r:id="rId14"/>
    <p:sldLayoutId id="2147484052" r:id="rId15"/>
    <p:sldLayoutId id="2147484053" r:id="rId16"/>
    <p:sldLayoutId id="214748405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English Attempts to Colonize North Carolina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0632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English Colonies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019799" cy="4769681"/>
          </a:xfrm>
        </p:spPr>
        <p:txBody>
          <a:bodyPr/>
          <a:lstStyle/>
          <a:p>
            <a:r>
              <a:rPr lang="en-US" dirty="0" smtClean="0"/>
              <a:t>The English were not interested in finding a route to Asia.</a:t>
            </a:r>
          </a:p>
          <a:p>
            <a:pPr lvl="1"/>
            <a:r>
              <a:rPr lang="en-US" dirty="0" smtClean="0"/>
              <a:t>Saw the New World as a place to attack Spain and start new colonies.</a:t>
            </a:r>
          </a:p>
          <a:p>
            <a:pPr lvl="1"/>
            <a:endParaRPr lang="en-US" dirty="0"/>
          </a:p>
          <a:p>
            <a:r>
              <a:rPr lang="en-US" dirty="0" smtClean="0"/>
              <a:t>Queen Elizabeth I grants Sir Walter Raleigh a charter.</a:t>
            </a:r>
          </a:p>
          <a:p>
            <a:pPr lvl="1"/>
            <a:r>
              <a:rPr lang="en-US" dirty="0" smtClean="0"/>
              <a:t>Gives him permission to explore, settle, and govern lands.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669" y="1723570"/>
            <a:ext cx="4917621" cy="496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237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Amadas</a:t>
            </a:r>
            <a:r>
              <a:rPr lang="en-US" dirty="0"/>
              <a:t> </a:t>
            </a:r>
            <a:r>
              <a:rPr lang="en-US" dirty="0" smtClean="0"/>
              <a:t>and Barlowe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173403" cy="4769681"/>
          </a:xfrm>
        </p:spPr>
        <p:txBody>
          <a:bodyPr/>
          <a:lstStyle/>
          <a:p>
            <a:r>
              <a:rPr lang="en-US" dirty="0" smtClean="0"/>
              <a:t>Raleigh sends a small fleet to find the best location for a colony.</a:t>
            </a:r>
          </a:p>
          <a:p>
            <a:pPr lvl="1"/>
            <a:r>
              <a:rPr lang="en-US" dirty="0" smtClean="0"/>
              <a:t>Amadas and Barlowe lead expedition.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They believe that Roanoke is the best place for an English colony.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403" y="1607457"/>
            <a:ext cx="5201010" cy="5250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6982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Ralph Lane Colony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2088319"/>
            <a:ext cx="6172200" cy="4769681"/>
          </a:xfrm>
        </p:spPr>
        <p:txBody>
          <a:bodyPr/>
          <a:lstStyle/>
          <a:p>
            <a:r>
              <a:rPr lang="en-US" dirty="0" smtClean="0"/>
              <a:t>Raleigh sends another fleet to Roanoke Island with the goal of establishing a permanent settlement.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Richard Grenville leads a fleet of 107 men to establish a colony on Roanoke Island.</a:t>
            </a:r>
          </a:p>
          <a:p>
            <a:pPr lvl="1"/>
            <a:r>
              <a:rPr lang="en-US" dirty="0" smtClean="0"/>
              <a:t>Ralph Lane will lead the colony once they land.</a:t>
            </a:r>
            <a:endParaRPr lang="en-US" dirty="0"/>
          </a:p>
        </p:txBody>
      </p:sp>
      <p:pic>
        <p:nvPicPr>
          <p:cNvPr id="2050" name="Picture 2" descr="http://mholloway63.files.wordpress.com/2013/08/roanoke_vill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2" y="1721757"/>
            <a:ext cx="5960047" cy="47704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8105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Difficulties Faced at Roanoke Island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173403" cy="4769681"/>
          </a:xfrm>
        </p:spPr>
        <p:txBody>
          <a:bodyPr/>
          <a:lstStyle/>
          <a:p>
            <a:r>
              <a:rPr lang="en-US" dirty="0" smtClean="0"/>
              <a:t>One of the ships crashed on the shores of the Outer Banks.</a:t>
            </a:r>
          </a:p>
          <a:p>
            <a:pPr lvl="1"/>
            <a:r>
              <a:rPr lang="en-US" dirty="0" smtClean="0"/>
              <a:t>Much of the supplies are destroyed.</a:t>
            </a:r>
          </a:p>
          <a:p>
            <a:pPr lvl="1"/>
            <a:r>
              <a:rPr lang="en-US" dirty="0" smtClean="0"/>
              <a:t>Grenville returns to England to get supplies.</a:t>
            </a:r>
          </a:p>
          <a:p>
            <a:pPr lvl="1"/>
            <a:endParaRPr lang="en-US" dirty="0"/>
          </a:p>
          <a:p>
            <a:r>
              <a:rPr lang="en-US" dirty="0" smtClean="0"/>
              <a:t>Colonists had arrived too late to plant crops.</a:t>
            </a:r>
          </a:p>
          <a:p>
            <a:endParaRPr lang="en-US" dirty="0"/>
          </a:p>
          <a:p>
            <a:r>
              <a:rPr lang="en-US" dirty="0" smtClean="0"/>
              <a:t>Ralph Lanes leadership.</a:t>
            </a:r>
          </a:p>
          <a:p>
            <a:pPr lvl="1"/>
            <a:r>
              <a:rPr lang="en-US" dirty="0" smtClean="0"/>
              <a:t>Militaristic leader.</a:t>
            </a:r>
          </a:p>
          <a:p>
            <a:pPr lvl="1"/>
            <a:r>
              <a:rPr lang="en-US" dirty="0" smtClean="0"/>
              <a:t>Caused tension between Colonists and Natives.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freepages.history.rootsweb.ancestry.com/%7Ewcarr1/Lossing1/41-1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714" y="1692729"/>
            <a:ext cx="4778376" cy="51029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0778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Abandoning the Colony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2088319"/>
            <a:ext cx="6172200" cy="4769681"/>
          </a:xfrm>
        </p:spPr>
        <p:txBody>
          <a:bodyPr/>
          <a:lstStyle/>
          <a:p>
            <a:r>
              <a:rPr lang="en-US" dirty="0" smtClean="0"/>
              <a:t>While awaiting Grenville’s return, Sir Francis Drake arrives and brings the colonists back to England.</a:t>
            </a:r>
          </a:p>
          <a:p>
            <a:endParaRPr lang="en-US" dirty="0"/>
          </a:p>
          <a:p>
            <a:r>
              <a:rPr lang="en-US" dirty="0" smtClean="0"/>
              <a:t>Grenville arrives days later with the supplies, but learns that the colonists had already left.</a:t>
            </a:r>
            <a:endParaRPr lang="en-US" dirty="0"/>
          </a:p>
        </p:txBody>
      </p:sp>
      <p:pic>
        <p:nvPicPr>
          <p:cNvPr id="4098" name="Picture 2" descr="http://www.trutv.com/graphics/photos/gangsters_outlaws/outlaws/grace_o,malley/Sir-Francis-Drake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486" y="1674132"/>
            <a:ext cx="4078060" cy="50364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7132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Lost Colony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173403" cy="4769681"/>
          </a:xfrm>
        </p:spPr>
        <p:txBody>
          <a:bodyPr/>
          <a:lstStyle/>
          <a:p>
            <a:r>
              <a:rPr lang="en-US" dirty="0" smtClean="0"/>
              <a:t>Raleigh sends another group of settlers led by John White.</a:t>
            </a:r>
          </a:p>
          <a:p>
            <a:pPr lvl="1"/>
            <a:r>
              <a:rPr lang="en-US" dirty="0" smtClean="0"/>
              <a:t>Includes women and children.</a:t>
            </a:r>
          </a:p>
          <a:p>
            <a:pPr lvl="1"/>
            <a:endParaRPr lang="en-US" dirty="0"/>
          </a:p>
          <a:p>
            <a:r>
              <a:rPr lang="en-US" dirty="0" smtClean="0"/>
              <a:t>The colonists arrive too late too late to plant crops…Again!</a:t>
            </a:r>
          </a:p>
          <a:p>
            <a:endParaRPr lang="en-US" dirty="0"/>
          </a:p>
          <a:p>
            <a:r>
              <a:rPr lang="en-US" dirty="0" smtClean="0"/>
              <a:t>John White is forced to return to England to get supplies.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403" y="1700314"/>
            <a:ext cx="5109029" cy="515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1926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White Returns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2088319"/>
            <a:ext cx="6172200" cy="4769681"/>
          </a:xfrm>
        </p:spPr>
        <p:txBody>
          <a:bodyPr/>
          <a:lstStyle/>
          <a:p>
            <a:r>
              <a:rPr lang="en-US" dirty="0" smtClean="0"/>
              <a:t>After 3 years, John White returns to Roanoke Island.</a:t>
            </a:r>
          </a:p>
          <a:p>
            <a:pPr lvl="1"/>
            <a:r>
              <a:rPr lang="en-US" dirty="0" smtClean="0"/>
              <a:t>England was fighting a war with Spain.</a:t>
            </a:r>
          </a:p>
          <a:p>
            <a:pPr lvl="1"/>
            <a:endParaRPr lang="en-US" dirty="0"/>
          </a:p>
          <a:p>
            <a:r>
              <a:rPr lang="en-US" dirty="0" smtClean="0"/>
              <a:t>When he returns,  the colony is deserted.</a:t>
            </a:r>
          </a:p>
          <a:p>
            <a:endParaRPr lang="en-US" dirty="0"/>
          </a:p>
          <a:p>
            <a:r>
              <a:rPr lang="en-US" dirty="0" smtClean="0"/>
              <a:t>The only clue he can find is the word CROATOAN carved on a tree and a post.</a:t>
            </a:r>
            <a:endParaRPr lang="en-US" dirty="0"/>
          </a:p>
        </p:txBody>
      </p:sp>
      <p:pic>
        <p:nvPicPr>
          <p:cNvPr id="1026" name="Picture 2" descr="http://americandigest.org/sidelines/roanoke-croatoan_73937_990x7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9" y="2411262"/>
            <a:ext cx="5926820" cy="30569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4567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173403" cy="4769681"/>
          </a:xfrm>
        </p:spPr>
        <p:txBody>
          <a:bodyPr/>
          <a:lstStyle/>
          <a:p>
            <a:r>
              <a:rPr lang="en-US" dirty="0" smtClean="0"/>
              <a:t>John White attempts to look for the colonists, but they have never been seen again.</a:t>
            </a:r>
          </a:p>
          <a:p>
            <a:endParaRPr lang="en-US" dirty="0"/>
          </a:p>
          <a:p>
            <a:r>
              <a:rPr lang="en-US" dirty="0" smtClean="0"/>
              <a:t>There are many theories as to what happened to them, but no one knows for sure.</a:t>
            </a:r>
          </a:p>
          <a:p>
            <a:endParaRPr lang="en-US" dirty="0"/>
          </a:p>
          <a:p>
            <a:r>
              <a:rPr lang="en-US" dirty="0" smtClean="0"/>
              <a:t>What do you think happened to them?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mrcrigger.weebly.com/uploads/6/8/5/8/6858438/23365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380" y="2088319"/>
            <a:ext cx="5639216" cy="4218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4534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4539428D-6454-4FE6-B992-2D59F0AC2F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1813</TotalTime>
  <Words>368</Words>
  <Application>Microsoft Office PowerPoint</Application>
  <PresentationFormat>Custom</PresentationFormat>
  <Paragraphs>52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Damask</vt:lpstr>
      <vt:lpstr>English Attempts to Colonize North Carolina</vt:lpstr>
      <vt:lpstr>Early English Colonies</vt:lpstr>
      <vt:lpstr>Amadas and Barlowe </vt:lpstr>
      <vt:lpstr>Ralph Lane Colony</vt:lpstr>
      <vt:lpstr>Difficulties Faced at Roanoke Island</vt:lpstr>
      <vt:lpstr>Abandoning the Colony</vt:lpstr>
      <vt:lpstr>The Lost Colony</vt:lpstr>
      <vt:lpstr>John White Returns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Attempts to Colonize North Carolina</dc:title>
  <dc:creator>McKenna, Kevin</dc:creator>
  <cp:lastModifiedBy>kevin1.mckenna</cp:lastModifiedBy>
  <cp:revision>15</cp:revision>
  <dcterms:created xsi:type="dcterms:W3CDTF">2014-09-22T14:07:04Z</dcterms:created>
  <dcterms:modified xsi:type="dcterms:W3CDTF">2014-09-24T12:48:39Z</dcterms:modified>
</cp:coreProperties>
</file>